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0" r:id="rId10"/>
    <p:sldId id="265" r:id="rId11"/>
    <p:sldId id="271" r:id="rId12"/>
    <p:sldId id="272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3F4B-0F25-DC45-B127-DC8B917FE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9C0EB-1CEF-FC4D-B15D-49122BE31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F3B80-B6DC-6242-9E41-8F4297DB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91060-AC2F-034D-B77D-39B9932C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72A8-5DB0-FC49-83EC-EFE8FA5D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2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FCB2-2C87-E143-BBED-434C35E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54553-FBF8-D441-A033-C764AD33A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912DB-3AF4-264F-ABB7-54554F55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EBDF-9E6A-E448-AFDE-1C18F9F3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8F7F9-FB52-4C42-810C-DF92CA61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7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2B788-6C81-B44D-B1CD-A14D6A95F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476FA-54E2-5846-80D0-3188A1EB0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E8BA7-60FB-0F4E-B656-E52CFD5C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E9DC3-6C50-294D-887B-68E8AE7C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D18F-D189-4B45-B223-CD4163CC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3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C908-A204-8B43-A6AF-831995FB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660B-E668-9E41-9B83-B36EEC34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11FD8-D10E-8747-B4DC-0255F6DD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E43F-799E-5E40-A73B-0F7BE958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5C5E-63C8-4249-A6C3-80043336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53EB-8F98-9E46-A4C0-7FFC79F2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CAC11-AE3D-AA40-8B28-E5FD107D1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1A326-166A-2E42-97DF-DAE812FD5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3C2EB-0253-554B-AFB9-DB5955B6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EE2D1-E4B6-E546-84F9-7E073BA9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6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DEC6-7306-7E4B-A028-D174DE86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2DCB-A975-B943-8880-BB3152B4A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164C4-3550-3847-ADD3-770A67FD5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4E1F8-E773-A44C-AF4B-9107E236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E707C-DFD4-D547-A0DC-98DE18B1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9C97E-BB0B-6046-8988-861F6281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1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8C0E-81F5-F646-B573-1C9CA5C4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BB23-7541-3D43-B23B-DEC4FBCF2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D48A8-0F76-1A4C-A2CE-7194D01DF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2885B-603C-4546-9547-E9855BB54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D2742-DF82-1741-B549-53067AFDF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AE33F-75CB-D349-8905-E980FF2DA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92E87B-E8C1-804C-8E8D-3B42983F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0DBC2E-FE89-9242-892B-28412244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2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9D50-E227-3843-832E-504AEF75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89A9D-8729-5949-BD44-A8320863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EAA11-B6DE-7242-BAB5-33719B38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5B278-2FD3-534D-AB55-6EC8E32B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4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2AF68-39BB-F44F-9920-18778817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FE464-98A2-2545-AD72-E88150DC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935CE-5066-4845-89AC-7DA7FC29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1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9B3B-976C-7649-B299-80A0AA59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C801E-B64D-B04E-8AA7-70EDB33C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0042E-6761-F943-B6F8-54E76FB1B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4BBE3-AA78-FD46-A233-F4E33FA0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48D17-BBF5-6842-8090-557C2153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1E419-D57F-5749-9EBE-2F2E7704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2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D9D3-BBCC-2744-BA78-A984F0AD0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2235E-3674-2B4D-83D6-11C5068E7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D1B00-6BEB-6C44-BCDF-21973A1F9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1CD04-646A-044D-8B3C-99A8AF2C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31096-27C1-8C43-9F99-720665B0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A560-8017-6F47-911F-2EC7710B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1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497FF-265B-3F43-BD59-7A7A14194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672B8-C0BB-A341-8DF8-415F1C3AA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6B011-D5BC-2D46-8427-627822417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F7AE5-63BE-8345-BA4F-DC4BF222FFCF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2DA23-66DE-EA45-B50E-EBB29597E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B7FB-0750-A64C-9E92-CE9B18249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E12E1-F8FA-FD4E-95D3-19FAAFB2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8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inwei-task-manager.herokuapp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jinwei-task-manager.herokuapp.com/change_theme?theme=defaul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E2CD-FB9E-6C46-801B-69962F83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B0583-77AB-BD4D-B3C8-E9782F2DF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https://jinwei-task-manager.herokuapp.com/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73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Editing Tasks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Click on the task name to bring up a focused view of the task. From here, you can edit the fields by simply clicking on the fields to be edited. For example, by clicking on the description.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0F3B1DF-8DDA-8347-A529-10EB9ED8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288056"/>
            <a:ext cx="3584448" cy="2276124"/>
          </a:xfrm>
          <a:prstGeom prst="rect">
            <a:avLst/>
          </a:prstGeo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C004F4-E9CB-4443-8F54-38F25C94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599" y="3288056"/>
            <a:ext cx="3584448" cy="227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CC1DCCA-ECD6-1146-8A18-C84F3B24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288056"/>
            <a:ext cx="3584448" cy="2276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0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Marking as Done and Deleting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93EAD-CAB9-CF47-BC67-0D3D66962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9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Click on the checkmark and bin icons to mark as done and delete the task,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44991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 All Finished Tasks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3" cy="43485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press "Yes!" to confirm to clear all finished tasks. You can press anywhere else to exit as well.</a:t>
            </a:r>
          </a:p>
        </p:txBody>
      </p:sp>
    </p:spTree>
    <p:extLst>
      <p:ext uri="{BB962C8B-B14F-4D97-AF65-F5344CB8AC3E}">
        <p14:creationId xmlns:p14="http://schemas.microsoft.com/office/powerpoint/2010/main" val="119926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BCB16-E659-444C-850F-1CDE88BA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Settings</a:t>
            </a: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37DAC-6FE6-FD40-8585-3C5E0651B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2" b="167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B4D5-037E-6E4F-AD34-568A93B4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Here you can configure certain defaults.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can change the default sort, default </a:t>
            </a:r>
            <a:r>
              <a:rPr lang="en-US" sz="1600" dirty="0" err="1"/>
              <a:t>behaviour</a:t>
            </a:r>
            <a:r>
              <a:rPr lang="en-US" sz="1600" dirty="0"/>
              <a:t> of showing finished tasks, default </a:t>
            </a:r>
            <a:r>
              <a:rPr lang="en-US" sz="1600" dirty="0" err="1"/>
              <a:t>behaviour</a:t>
            </a:r>
            <a:r>
              <a:rPr lang="en-US" sz="1600" dirty="0"/>
              <a:t> of matching all search terms. These 3 settings are tied to the user account.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can also change the theme. This is stored as a cookie and is tied to the browser and not the user account.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must press on "Save Changes" in order to save the changes made.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can also change your account password.</a:t>
            </a:r>
          </a:p>
        </p:txBody>
      </p:sp>
    </p:spTree>
    <p:extLst>
      <p:ext uri="{BB962C8B-B14F-4D97-AF65-F5344CB8AC3E}">
        <p14:creationId xmlns:p14="http://schemas.microsoft.com/office/powerpoint/2010/main" val="1663867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5347A-5B51-0C47-A709-AB0C0C0B2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D8C7-3E83-1941-8106-B5929C38B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Currently, the available themes are "default", "dark" and "cyberpunk".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You can change your theme in the user settings.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You can change your theme without logging in by visiting this URL (replace default with the theme of your choice, case-sensitive): </a:t>
            </a:r>
            <a:r>
              <a:rPr lang="en-US" sz="1900" dirty="0">
                <a:hlinkClick r:id="rId2"/>
              </a:rPr>
              <a:t>http://</a:t>
            </a:r>
            <a:r>
              <a:rPr lang="en-US" sz="1900" dirty="0" err="1">
                <a:hlinkClick r:id="rId2"/>
              </a:rPr>
              <a:t>jinwei</a:t>
            </a:r>
            <a:r>
              <a:rPr lang="en-US" sz="1900" dirty="0">
                <a:hlinkClick r:id="rId2"/>
              </a:rPr>
              <a:t>-task-</a:t>
            </a:r>
            <a:r>
              <a:rPr lang="en-US" sz="1900" dirty="0" err="1">
                <a:hlinkClick r:id="rId2"/>
              </a:rPr>
              <a:t>manager.herokuapp.com</a:t>
            </a:r>
            <a:r>
              <a:rPr lang="en-US" sz="1900" dirty="0">
                <a:hlinkClick r:id="rId2"/>
              </a:rPr>
              <a:t>/</a:t>
            </a:r>
            <a:r>
              <a:rPr lang="en-US" sz="1900" dirty="0" err="1">
                <a:hlinkClick r:id="rId2"/>
              </a:rPr>
              <a:t>change_theme?theme</a:t>
            </a:r>
            <a:r>
              <a:rPr lang="en-US" sz="1900" dirty="0">
                <a:hlinkClick r:id="rId2"/>
              </a:rPr>
              <a:t>=default</a:t>
            </a:r>
            <a:r>
              <a:rPr lang="en-US" sz="1900" dirty="0"/>
              <a:t> or by changing the cookie in your browser labelled `theme`.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65E4FA4-C777-5249-8AAF-12B5C4DD4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1978532"/>
            <a:ext cx="6253212" cy="397078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115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D0773-9C26-4047-9707-734EE32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Dark Theme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94095-43F1-3247-9751-958BAE2BB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846780" y="95044"/>
            <a:ext cx="4853056" cy="308631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328DC3-568A-7247-86E1-878B3884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2" y="3315854"/>
            <a:ext cx="5441906" cy="3455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778BDF-0485-CC4C-B702-2662E9A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56436" y="3315854"/>
            <a:ext cx="5433746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7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CAE24-3BBF-9E4A-B1E9-9241F13B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Cyberpunk Theme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ADDB-FF63-4A4B-B967-2712920F4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846780" y="95044"/>
            <a:ext cx="4853056" cy="308631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AE483D-4A4C-7444-B38B-02539086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2" y="3315854"/>
            <a:ext cx="5441906" cy="3455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86C35-71DB-2D45-ABAD-247F44D781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56436" y="3315854"/>
            <a:ext cx="5433746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1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092" y="2421924"/>
            <a:ext cx="683781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6389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username and password and press login.</a:t>
            </a:r>
          </a:p>
          <a:p>
            <a:endParaRPr lang="en-US" dirty="0"/>
          </a:p>
          <a:p>
            <a:r>
              <a:rPr lang="en-US" dirty="0"/>
              <a:t>Press on "Sign up instead!" to navigate to the signup page instead.</a:t>
            </a:r>
          </a:p>
        </p:txBody>
      </p:sp>
    </p:spTree>
    <p:extLst>
      <p:ext uri="{BB962C8B-B14F-4D97-AF65-F5344CB8AC3E}">
        <p14:creationId xmlns:p14="http://schemas.microsoft.com/office/powerpoint/2010/main" val="139281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2" y="2421924"/>
            <a:ext cx="6837816" cy="43513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6389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desired username and password twice and press login.</a:t>
            </a:r>
          </a:p>
          <a:p>
            <a:endParaRPr lang="en-US" dirty="0"/>
          </a:p>
          <a:p>
            <a:r>
              <a:rPr lang="en-US" dirty="0"/>
              <a:t>Press on "Login instead!" to navigate to the login page instead.</a:t>
            </a:r>
          </a:p>
        </p:txBody>
      </p:sp>
    </p:spTree>
    <p:extLst>
      <p:ext uri="{BB962C8B-B14F-4D97-AF65-F5344CB8AC3E}">
        <p14:creationId xmlns:p14="http://schemas.microsoft.com/office/powerpoint/2010/main" val="250555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4" cy="43485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553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re-directed here after successful login/signup.</a:t>
            </a:r>
          </a:p>
        </p:txBody>
      </p:sp>
    </p:spTree>
    <p:extLst>
      <p:ext uri="{BB962C8B-B14F-4D97-AF65-F5344CB8AC3E}">
        <p14:creationId xmlns:p14="http://schemas.microsoft.com/office/powerpoint/2010/main" val="301007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E8F40FE-293C-453F-B8A6-427899356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56271"/>
            <a:ext cx="4114800" cy="1645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Adding a Task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1EABE0-FA8E-49A5-A966-F0539111C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6384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A3E26D-73B1-468C-B97B-BC1815959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2712821"/>
            <a:ext cx="3975945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548640" y="2942520"/>
            <a:ext cx="4114800" cy="324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Press the "Add Task" button to add a task. You will see the following window.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 save the task, fill up the form and press on "Save". The task will be added to the end.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 cancel, press on the cross on the top right. Note that this will not save the task.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880386-2129-9249-A98D-C396499039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77938" y="942090"/>
            <a:ext cx="3241252" cy="2061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B173508-7CA9-C242-8495-922DB5A2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2350" y="942090"/>
            <a:ext cx="3241252" cy="20612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A5370F-DB25-8541-B10E-576AB77696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77936" y="3787415"/>
            <a:ext cx="3241252" cy="2061286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13665AB-29FB-AB4A-BAF1-7CAA4840A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8532350" y="3786080"/>
            <a:ext cx="3241252" cy="2061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8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Re-arranging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93EAD-CAB9-CF47-BC67-0D3D66962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9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Tasks in "Default" sort can be re-arranged by dragging the dots above each task. Simply move it to the desired position and release your mouse or finger.</a:t>
            </a:r>
          </a:p>
        </p:txBody>
      </p:sp>
    </p:spTree>
    <p:extLst>
      <p:ext uri="{BB962C8B-B14F-4D97-AF65-F5344CB8AC3E}">
        <p14:creationId xmlns:p14="http://schemas.microsoft.com/office/powerpoint/2010/main" val="345042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Tasks --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4" cy="43485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7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Tasks -- Deadline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4" cy="43485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452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tasks without deadline will be at the back.</a:t>
            </a:r>
          </a:p>
        </p:txBody>
      </p:sp>
    </p:spTree>
    <p:extLst>
      <p:ext uri="{BB962C8B-B14F-4D97-AF65-F5344CB8AC3E}">
        <p14:creationId xmlns:p14="http://schemas.microsoft.com/office/powerpoint/2010/main" val="394965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FD3C-F4EA-0641-B402-C71954FD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Tasks -- Tags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E5FD2-F82C-344E-9F85-2D29B28D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77093" y="2423326"/>
            <a:ext cx="6837813" cy="43485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8183B-9CFD-934B-9019-4B08E43F8913}"/>
              </a:ext>
            </a:extLst>
          </p:cNvPr>
          <p:cNvSpPr txBox="1"/>
          <p:nvPr/>
        </p:nvSpPr>
        <p:spPr>
          <a:xfrm>
            <a:off x="2199503" y="2421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49C9-0B21-9243-849B-7027FC7E4560}"/>
              </a:ext>
            </a:extLst>
          </p:cNvPr>
          <p:cNvSpPr txBox="1"/>
          <p:nvPr/>
        </p:nvSpPr>
        <p:spPr>
          <a:xfrm>
            <a:off x="838200" y="1384981"/>
            <a:ext cx="409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tasks without tags will be at the back.</a:t>
            </a:r>
          </a:p>
        </p:txBody>
      </p:sp>
    </p:spTree>
    <p:extLst>
      <p:ext uri="{BB962C8B-B14F-4D97-AF65-F5344CB8AC3E}">
        <p14:creationId xmlns:p14="http://schemas.microsoft.com/office/powerpoint/2010/main" val="14938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471</Words>
  <Application>Microsoft Macintosh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User Manual</vt:lpstr>
      <vt:lpstr>Login</vt:lpstr>
      <vt:lpstr>Sign Up</vt:lpstr>
      <vt:lpstr>Dashboard</vt:lpstr>
      <vt:lpstr>Adding a Task</vt:lpstr>
      <vt:lpstr>Re-arranging Tasks</vt:lpstr>
      <vt:lpstr>Sorting Tasks -- Name</vt:lpstr>
      <vt:lpstr>Sorting Tasks -- Deadline</vt:lpstr>
      <vt:lpstr>Sorting Tasks -- Tags</vt:lpstr>
      <vt:lpstr>Editing Tasks</vt:lpstr>
      <vt:lpstr>Marking as Done and Deleting</vt:lpstr>
      <vt:lpstr>Clearing All Finished Tasks</vt:lpstr>
      <vt:lpstr>Settings</vt:lpstr>
      <vt:lpstr>Themes</vt:lpstr>
      <vt:lpstr>Dark Theme</vt:lpstr>
      <vt:lpstr>Cyberpunk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Manual</dc:title>
  <dc:creator>See Toh Jin Wei</dc:creator>
  <cp:lastModifiedBy>See Toh Jin Wei</cp:lastModifiedBy>
  <cp:revision>13</cp:revision>
  <cp:lastPrinted>2022-01-13T13:46:20Z</cp:lastPrinted>
  <dcterms:created xsi:type="dcterms:W3CDTF">2021-12-28T08:56:13Z</dcterms:created>
  <dcterms:modified xsi:type="dcterms:W3CDTF">2022-01-13T13:49:09Z</dcterms:modified>
</cp:coreProperties>
</file>